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Serverless Architecture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Evolution of cloud platforms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34933" y="1538288"/>
            <a:ext cx="11191269" cy="4648199"/>
          </a:xfrm>
        </p:spPr>
        <p:txBody>
          <a:bodyPr/>
          <a:lstStyle/>
          <a:p>
            <a:r>
              <a:rPr lang="en-US" dirty="0"/>
              <a:t>Serverless is the culmination of several iterations of cloud platforms</a:t>
            </a:r>
          </a:p>
          <a:p>
            <a:r>
              <a:rPr lang="en-US" dirty="0"/>
              <a:t>The evolution began with physical metal in the data center and progressed through Infrastructure as a Service (IaaS) and Platform as a Service (PaaS)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5548" y="2790824"/>
            <a:ext cx="5857875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Going Serverless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 smtClean="0"/>
              <a:t>Is </a:t>
            </a:r>
            <a:r>
              <a:rPr lang="en-US" dirty="0"/>
              <a:t>the evolution of cloud platforms in the direction of pure cloud native code</a:t>
            </a:r>
          </a:p>
          <a:p>
            <a:r>
              <a:rPr lang="en-US" dirty="0"/>
              <a:t>Brings developers closer to business logic while insulating them from infrastructure concerns</a:t>
            </a:r>
          </a:p>
          <a:p>
            <a:r>
              <a:rPr lang="en-US" dirty="0"/>
              <a:t>A pattern that doesn’t imply “no server” but rather, “less server” </a:t>
            </a:r>
          </a:p>
          <a:p>
            <a:endParaRPr lang="en-US" dirty="0"/>
          </a:p>
          <a:p>
            <a:r>
              <a:rPr lang="en-US" dirty="0"/>
              <a:t>Serverless code is event-driven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Code may be triggered by anything from a traditional HTTP web request to a timer or the result of uploading a file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infrastructure behind </a:t>
            </a:r>
            <a:r>
              <a:rPr lang="en-US" dirty="0" smtClean="0"/>
              <a:t>Serverless </a:t>
            </a:r>
            <a:r>
              <a:rPr lang="en-US" dirty="0"/>
              <a:t>allows for instant scale to meet elastic demands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offers micro-billing to truly “pay for what you use”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Serverless requires a new way of thinking and approach to building applications and isn’t the right solution for every </a:t>
            </a:r>
            <a:r>
              <a:rPr lang="en-US" dirty="0" smtClean="0">
                <a:solidFill>
                  <a:srgbClr val="FF0000"/>
                </a:solidFill>
              </a:rPr>
              <a:t>problem</a:t>
            </a:r>
            <a:r>
              <a:rPr lang="en-US" dirty="0">
                <a:solidFill>
                  <a:srgbClr val="FF0000"/>
                </a:solidFill>
              </a:rPr>
              <a:t>!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Serverless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Serverless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09913" y="1575819"/>
            <a:ext cx="8148287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</a:t>
            </a:r>
            <a:r>
              <a:rPr lang="en-US" dirty="0" smtClean="0"/>
              <a:t>Serverless </a:t>
            </a:r>
            <a:r>
              <a:rPr lang="en-US" dirty="0"/>
              <a:t>architecture provides a clear separation between the code and its hosting environment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You implement code in a function that is invoked by a trigger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After that function exits, all its needed resources may be freed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trigger might be manual, a timed process, an HTTP request, or a file upload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result of the trigger is the execution of code</a:t>
            </a:r>
          </a:p>
          <a:p>
            <a:endParaRPr lang="en-US" dirty="0"/>
          </a:p>
          <a:p>
            <a:r>
              <a:rPr lang="en-US" dirty="0"/>
              <a:t>Although </a:t>
            </a:r>
            <a:r>
              <a:rPr lang="en-US" dirty="0" smtClean="0"/>
              <a:t>Serverless </a:t>
            </a:r>
            <a:r>
              <a:rPr lang="en-US" dirty="0"/>
              <a:t>platforms vary, most provide access to pre-defined APIs and bindings to streamline tasks such as writing to a database or queueing results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Serverless is an architecture that relies heavily on abstracting away the host environment to focus on </a:t>
            </a:r>
            <a:r>
              <a:rPr lang="en-US" dirty="0" smtClean="0"/>
              <a:t>code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Container solutions provide developers existing build scripts to publish code to </a:t>
            </a:r>
            <a:r>
              <a:rPr lang="en-US" dirty="0" smtClean="0"/>
              <a:t>Serverless-ready </a:t>
            </a:r>
            <a:r>
              <a:rPr lang="en-US" dirty="0"/>
              <a:t>images</a:t>
            </a:r>
            <a:endParaRPr lang="en-IN" dirty="0"/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It can be thought of as less </a:t>
            </a:r>
            <a:r>
              <a:rPr lang="en-US" dirty="0" smtClean="0">
                <a:solidFill>
                  <a:srgbClr val="FF0000"/>
                </a:solidFill>
              </a:rPr>
              <a:t>server!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6631" y="5105400"/>
            <a:ext cx="5095875" cy="16287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753600" y="4806259"/>
            <a:ext cx="1371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</a:t>
            </a:r>
            <a:r>
              <a:rPr lang="en-US" sz="1100" dirty="0" smtClean="0"/>
              <a:t>ource : AWS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Serverless </a:t>
            </a:r>
            <a:r>
              <a:rPr lang="en-US" dirty="0"/>
              <a:t>components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An HTTP request causes the Checkout API code to run</a:t>
            </a:r>
          </a:p>
          <a:p>
            <a:r>
              <a:rPr lang="en-US" dirty="0"/>
              <a:t>The Checkout API inserts code into a database </a:t>
            </a:r>
          </a:p>
          <a:p>
            <a:r>
              <a:rPr lang="en-US" dirty="0"/>
              <a:t>The insert triggers several other functions to run to perform tasks like computing tasks and fulfilling the order.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971800"/>
            <a:ext cx="5172075" cy="277177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315200" y="5943600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</a:t>
            </a:r>
            <a:r>
              <a:rPr lang="en-US" sz="1100" dirty="0" smtClean="0"/>
              <a:t>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 of </a:t>
            </a:r>
            <a:r>
              <a:rPr lang="en-IN" dirty="0" smtClean="0"/>
              <a:t>Serverless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071553" cy="5029199"/>
          </a:xfrm>
        </p:spPr>
        <p:txBody>
          <a:bodyPr>
            <a:normAutofit/>
          </a:bodyPr>
          <a:lstStyle/>
          <a:p>
            <a:r>
              <a:rPr lang="en-US" dirty="0"/>
              <a:t>High density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Many instances of the same </a:t>
            </a:r>
            <a:r>
              <a:rPr lang="en-US" dirty="0" err="1"/>
              <a:t>serverless</a:t>
            </a:r>
            <a:r>
              <a:rPr lang="en-US" dirty="0"/>
              <a:t> code can run on the same host compared to containers or virtual machines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instances scale across multiple hosts scale out and resiliency</a:t>
            </a:r>
          </a:p>
          <a:p>
            <a:r>
              <a:rPr lang="en-US" dirty="0"/>
              <a:t>Micro-billing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Most </a:t>
            </a:r>
            <a:r>
              <a:rPr lang="en-US" dirty="0" err="1"/>
              <a:t>serverless</a:t>
            </a:r>
            <a:r>
              <a:rPr lang="en-US" dirty="0"/>
              <a:t> providers bill based on </a:t>
            </a:r>
            <a:r>
              <a:rPr lang="en-US" dirty="0" err="1"/>
              <a:t>serverless</a:t>
            </a:r>
            <a:r>
              <a:rPr lang="en-US" dirty="0"/>
              <a:t> executions, enabling massive cost savings in certain scenarios</a:t>
            </a:r>
          </a:p>
          <a:p>
            <a:r>
              <a:rPr lang="en-US" dirty="0"/>
              <a:t>Instant scale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Serverless can scale to match workloads automatically and quickly</a:t>
            </a:r>
          </a:p>
          <a:p>
            <a:r>
              <a:rPr lang="en-US" dirty="0"/>
              <a:t>Faster time to market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Developers focus on code and deploy directly to the </a:t>
            </a:r>
            <a:r>
              <a:rPr lang="en-US" dirty="0" err="1"/>
              <a:t>serverless</a:t>
            </a:r>
            <a:r>
              <a:rPr lang="en-US" dirty="0"/>
              <a:t> platform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Components can be released independently of each other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TextBox 6"/>
          <p:cNvSpPr txBox="1"/>
          <p:nvPr/>
        </p:nvSpPr>
        <p:spPr>
          <a:xfrm>
            <a:off x="10411301" y="4545330"/>
            <a:ext cx="22298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 </a:t>
            </a:r>
            <a:r>
              <a:rPr lang="en-US" sz="1100" dirty="0" err="1" smtClean="0"/>
              <a:t>DZone</a:t>
            </a:r>
            <a:endParaRPr lang="en-US" sz="1100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4602" y="1923574"/>
            <a:ext cx="5181600" cy="259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Summarized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538288"/>
            <a:ext cx="7543800" cy="3886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001000" y="5545655"/>
            <a:ext cx="16764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</a:t>
            </a:r>
            <a:r>
              <a:rPr lang="en-US" sz="1100" dirty="0" smtClean="0"/>
              <a:t>ource :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73655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762000"/>
            <a:ext cx="6254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Reference:</a:t>
            </a:r>
          </a:p>
          <a:p>
            <a:r>
              <a:rPr lang="en-US" dirty="0" smtClean="0"/>
              <a:t>Serverless apps Architecture patterns and Azure implementation</a:t>
            </a:r>
          </a:p>
          <a:p>
            <a:r>
              <a:rPr lang="en-US" dirty="0" smtClean="0"/>
              <a:t>By Microsoft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3178</TotalTime>
  <Words>449</Words>
  <Application>Microsoft Office PowerPoint</Application>
  <PresentationFormat>Widescreen</PresentationFormat>
  <Paragraphs>55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Serverless Architecture</vt:lpstr>
      <vt:lpstr>Evolution of cloud platforms</vt:lpstr>
      <vt:lpstr>Going Serverless</vt:lpstr>
      <vt:lpstr>Serverless</vt:lpstr>
      <vt:lpstr>Serverless components</vt:lpstr>
      <vt:lpstr>Advantages of Serverless</vt:lpstr>
      <vt:lpstr>Summarized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2021-03-04T10:27:50Z</dcterms:modified>
</cp:coreProperties>
</file>

<file path=docProps/thumbnail.jpeg>
</file>